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59" r:id="rId5"/>
    <p:sldId id="261" r:id="rId6"/>
    <p:sldId id="258" r:id="rId7"/>
    <p:sldId id="263" r:id="rId8"/>
    <p:sldId id="262" r:id="rId9"/>
    <p:sldId id="264" r:id="rId10"/>
    <p:sldId id="265" r:id="rId11"/>
    <p:sldId id="272" r:id="rId12"/>
    <p:sldId id="271" r:id="rId13"/>
    <p:sldId id="267" r:id="rId14"/>
    <p:sldId id="269" r:id="rId15"/>
    <p:sldId id="273" r:id="rId16"/>
    <p:sldId id="266" r:id="rId17"/>
    <p:sldId id="274" r:id="rId18"/>
    <p:sldId id="27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C4C"/>
    <a:srgbClr val="FF775C"/>
    <a:srgbClr val="FFD5B5"/>
    <a:srgbClr val="9B9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694"/>
  </p:normalViewPr>
  <p:slideViewPr>
    <p:cSldViewPr snapToGrid="0">
      <p:cViewPr varScale="1">
        <p:scale>
          <a:sx n="105" d="100"/>
          <a:sy n="105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B8B9-47BE-494A-ABA3-E7FB05E911E3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47FCF-D11C-834F-BAEA-FA026EF63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77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D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B515-4098-8E7A-D158-611FCD5C1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A8727-5201-8117-217F-699F1EBC9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7E3B0-8F17-628C-33C8-399A75B2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E785B-6555-76EE-D6C1-8B7374BB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AB627-7937-BAF3-F0FB-CB273726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0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BA54-D365-AF35-4D84-9001B370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B5A61-B682-B053-EE08-4A3213D62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A16F4-F52F-0CAB-6DCB-E284EC7E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E1AD0-4586-23F8-07D5-4C25CF07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F9964-8535-6F69-8C2A-DF064773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6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478B7-B4AE-7F37-0524-F38A73ED2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281B3-5DA8-7F22-F010-9A6F58922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2DB92-9C1A-5D6B-9C5A-44DF9859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CF1D-60A0-B4B3-816C-3DCC1C9B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53D1F-8861-00D9-7976-DA8D4C2A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DED7-4E8D-B112-4883-8D3C1F09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83899-9EE2-75EE-7B07-479CC1A1A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99962-1E46-7722-3E19-A5A382F8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F237F-DBAA-3BFE-B223-ABA925EC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5B14A-881D-E20B-BDDE-1294143A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2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1B55-D0B9-B2AB-5E63-81D939AF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2C25D-13BF-04B8-1043-5BB4FC606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A6FAC-C276-2303-295A-561103D9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4725F-4623-657A-0979-73BD6693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9F691-9194-A156-73BD-712C32CB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9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4F9E-EEF5-0939-647D-80D67590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9278D-4BD4-C4B9-EA0C-9E1D2B8A6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942A7-8B16-8884-4761-76C794AB5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25758-2F03-C7F6-2EF8-82C4B250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01F10-1BF9-357B-A07D-C5DCE087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4843C-51E8-2F0C-F0CF-4C209A5B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9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FCA4-B24F-00C7-1200-5EE70063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8F372-C967-2F81-6EC7-44D10AAEC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EDE74-5968-4236-1638-572EDD804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B7C36-DEA2-1E66-EEF0-6C4B6BDE3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4EE68-99CD-353E-33CF-197B21D10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8A796-3327-3C39-85AA-FD5240EA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80C08-5BAA-510A-F1C0-9CD4C6FA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A17CFF-92DE-0BDC-C070-B0EDF1D5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7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6E9D-2020-B3E3-05B8-68921137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6924A-860C-8596-6053-D8B7DB0C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23B0DF-94E9-2F41-91BF-E363DB71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B3C005-AF69-761B-9909-A5531B39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1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61B4EB-0448-E5B0-6793-698F10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222C0-DC1D-9AEC-C939-2C9A70DC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3B18E-7511-567C-9A70-0649EA727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7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7C87-2283-7369-C957-1863406E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013D4-1766-8CDB-32F4-40F20D47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5D83-823A-261B-390B-EDE20B33B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DD440-203A-1376-6D77-255E5E63E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35C23-844B-BAD0-D2E2-77F52C5E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09BBD-1612-5F3B-CA24-CC0D8F00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E772-636B-0D89-C316-1C7E2CA3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BE2AD5-D53E-6DA6-1276-74009DBE6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200B9-9206-7400-AA7C-AEECC1247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905FE-03EB-3EEB-8A86-5B557F10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EB42B-3BCD-71C0-63B6-44A3112C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53773-A9C6-3710-C165-A9348E58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0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BFA22-8A32-6B08-22B1-66D65BCA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089DE-839E-ED4A-8D3C-2070A6682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53AD0-67E9-18D9-5BCE-545C59919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5BD8E-371D-F74A-A6C8-BDFA9C0EA76B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979CA-709A-2614-493D-E6A8A6789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9F22B-4807-00C5-242A-39B5E1936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FB804-41AF-CA47-A672-C1DC7320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775C"/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DD8C4C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DD8C4C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DD8C4C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D8C4C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D8C4C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1BB9-F4B4-53DA-982D-92991EEAF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solidFill>
                  <a:srgbClr val="FF775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2048</a:t>
            </a:r>
            <a:r>
              <a:rPr lang="en-US" sz="6600" dirty="0">
                <a:solidFill>
                  <a:srgbClr val="FF775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A RL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4455B-DBBB-B640-5FD9-FCB33DA22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DD8C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By John Lee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972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FEF6-520A-C65C-769F-75FC9F5D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8B75-1BFE-ABB6-6965-ED0851114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38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1000 simulations of real game</a:t>
            </a:r>
          </a:p>
          <a:p>
            <a:r>
              <a:rPr lang="en-US" dirty="0"/>
              <a:t>Mean Score – 559</a:t>
            </a:r>
          </a:p>
          <a:p>
            <a:r>
              <a:rPr lang="en-US" dirty="0"/>
              <a:t>Top Square - 256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E8D3B39-4E3C-A02F-3D9F-968B84BC5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3168"/>
            <a:ext cx="10245286" cy="36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1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FEF6-520A-C65C-769F-75FC9F5D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Worse than RANDOM!!!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8B75-1BFE-ABB6-6965-ED0851114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38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1000 simulations of random move game</a:t>
            </a:r>
          </a:p>
          <a:p>
            <a:r>
              <a:rPr lang="en-US" dirty="0"/>
              <a:t>Mean Score – 910</a:t>
            </a:r>
          </a:p>
          <a:p>
            <a:r>
              <a:rPr lang="en-US" dirty="0"/>
              <a:t>Top Square - 256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192F076-47CB-91B5-A66D-ACCA15DE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183"/>
            <a:ext cx="10515600" cy="379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8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7952-7A44-4D93-0795-775A90B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Playing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0DE6A-AE61-1774-4C8B-4E8009F9F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690688"/>
            <a:ext cx="4623816" cy="4332160"/>
          </a:xfrm>
        </p:spPr>
        <p:txBody>
          <a:bodyPr/>
          <a:lstStyle/>
          <a:p>
            <a:r>
              <a:rPr lang="en-US" dirty="0"/>
              <a:t>Sucks but amusing to watch</a:t>
            </a:r>
          </a:p>
        </p:txBody>
      </p:sp>
      <p:pic>
        <p:nvPicPr>
          <p:cNvPr id="4" name="Game1.mov">
            <a:hlinkClick r:id="" action="ppaction://media"/>
            <a:extLst>
              <a:ext uri="{FF2B5EF4-FFF2-40B4-BE49-F238E27FC236}">
                <a16:creationId xmlns:a16="http://schemas.microsoft.com/office/drawing/2014/main" id="{EC6D6A82-80F0-C34E-3AC9-929CB1A01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82562"/>
            <a:ext cx="5353616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BCE4-6558-9F82-3302-056A2DBF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Attempt 2 – Deep Q Learning w/ Action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FEF41-4FEA-BC4C-13AD-A8D5BE443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DD8C4C"/>
                </a:solidFill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130723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D246-9B02-844F-8C0C-C13C2393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ACE6-372A-9196-5597-2036F94A6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the same network</a:t>
            </a:r>
          </a:p>
          <a:p>
            <a:pPr lvl="1"/>
            <a:r>
              <a:rPr lang="en-US" dirty="0"/>
              <a:t>Model should be complex enough</a:t>
            </a:r>
          </a:p>
          <a:p>
            <a:r>
              <a:rPr lang="en-US" dirty="0"/>
              <a:t>Changes from attempt 1</a:t>
            </a:r>
          </a:p>
          <a:p>
            <a:pPr lvl="1"/>
            <a:r>
              <a:rPr lang="en-US" dirty="0"/>
              <a:t>Training Method</a:t>
            </a:r>
          </a:p>
          <a:p>
            <a:pPr lvl="2"/>
            <a:r>
              <a:rPr lang="en-US" dirty="0"/>
              <a:t>Rather than update the model after taking a single ”best” action</a:t>
            </a:r>
          </a:p>
          <a:p>
            <a:pPr lvl="2"/>
            <a:r>
              <a:rPr lang="en-US" dirty="0"/>
              <a:t>Take a pseudo-action, compute the reward and update the score for EVERY single action from a single state</a:t>
            </a:r>
          </a:p>
          <a:p>
            <a:pPr lvl="2"/>
            <a:r>
              <a:rPr lang="en-US" dirty="0"/>
              <a:t>Attempts to solve convergence problem in network</a:t>
            </a:r>
          </a:p>
          <a:p>
            <a:r>
              <a:rPr lang="en-US" dirty="0"/>
              <a:t>Run for 100,000 episodes</a:t>
            </a:r>
          </a:p>
          <a:p>
            <a:r>
              <a:rPr lang="en-US" dirty="0"/>
              <a:t>Successful learning! Could even train longer.</a:t>
            </a:r>
          </a:p>
          <a:p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30E1DE2-5326-1D9D-645D-E3DFC7C6C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87"/>
          <a:stretch/>
        </p:blipFill>
        <p:spPr>
          <a:xfrm>
            <a:off x="6705600" y="1690688"/>
            <a:ext cx="5439664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FEF6-520A-C65C-769F-75FC9F5D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A8B75-1BFE-ABB6-6965-ED0851114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3938"/>
            <a:ext cx="10515600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1000 simulations of real game</a:t>
            </a:r>
          </a:p>
          <a:p>
            <a:r>
              <a:rPr lang="en-US" dirty="0"/>
              <a:t>Mean Score – 4786</a:t>
            </a:r>
          </a:p>
          <a:p>
            <a:r>
              <a:rPr lang="en-US" dirty="0"/>
              <a:t>Top Square – 1024</a:t>
            </a:r>
          </a:p>
          <a:p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E754696-8E88-70C4-1DAD-F2B5F0C5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242"/>
            <a:ext cx="10443266" cy="37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5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72B3-6D19-E703-C4D4-19AD49F9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6DDFB-B8DA-7080-D367-1B4C7E200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Much better than Random!</a:t>
            </a:r>
          </a:p>
          <a:p>
            <a:r>
              <a:rPr lang="en-US" dirty="0"/>
              <a:t>High score close to my best human  performance (right)!</a:t>
            </a:r>
          </a:p>
          <a:p>
            <a:r>
              <a:rPr lang="en-US" dirty="0"/>
              <a:t>Still room to improve, whereas I am hard-stuck</a:t>
            </a:r>
          </a:p>
        </p:txBody>
      </p:sp>
      <p:pic>
        <p:nvPicPr>
          <p:cNvPr id="5" name="Picture 4" descr="Application, calendar&#10;&#10;Description automatically generated">
            <a:extLst>
              <a:ext uri="{FF2B5EF4-FFF2-40B4-BE49-F238E27FC236}">
                <a16:creationId xmlns:a16="http://schemas.microsoft.com/office/drawing/2014/main" id="{0E3A508F-11F4-5BC6-7A73-E790A6B2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143"/>
            <a:ext cx="5683369" cy="66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5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7952-7A44-4D93-0795-775A90BD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1162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Bot Playing Game – Better this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0DE6A-AE61-1774-4C8B-4E8009F9F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690688"/>
            <a:ext cx="4623816" cy="4332160"/>
          </a:xfrm>
        </p:spPr>
        <p:txBody>
          <a:bodyPr/>
          <a:lstStyle/>
          <a:p>
            <a:r>
              <a:rPr lang="en-US" dirty="0"/>
              <a:t>Actually cool</a:t>
            </a:r>
          </a:p>
          <a:p>
            <a:r>
              <a:rPr lang="en-US" dirty="0"/>
              <a:t>Learns to keep higher numbers in the corner, meaning it learned optimal gameplay!</a:t>
            </a:r>
          </a:p>
          <a:p>
            <a:r>
              <a:rPr lang="en-US" dirty="0"/>
              <a:t>Fast!!!</a:t>
            </a:r>
          </a:p>
        </p:txBody>
      </p:sp>
      <p:pic>
        <p:nvPicPr>
          <p:cNvPr id="5" name="Final-demo.mov">
            <a:hlinkClick r:id="" action="ppaction://media"/>
            <a:extLst>
              <a:ext uri="{FF2B5EF4-FFF2-40B4-BE49-F238E27FC236}">
                <a16:creationId xmlns:a16="http://schemas.microsoft.com/office/drawing/2014/main" id="{FD5CF431-3771-65CF-28EF-E10137BCA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0" y="134112"/>
            <a:ext cx="5227433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A713-9AF1-4C49-8434-A6992AE7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FA2B-8D64-135C-9999-10584F964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do a Monte Carlo Tree search, with depth 1 or 2.</a:t>
            </a:r>
          </a:p>
          <a:p>
            <a:pPr lvl="1"/>
            <a:r>
              <a:rPr lang="en-US" dirty="0"/>
              <a:t>Current method is similar to depth 1, but without the probabilistic method</a:t>
            </a:r>
          </a:p>
          <a:p>
            <a:r>
              <a:rPr lang="en-US" dirty="0"/>
              <a:t>Train even LONGER</a:t>
            </a:r>
          </a:p>
          <a:p>
            <a:r>
              <a:rPr lang="en-US" dirty="0"/>
              <a:t>Use a different network???</a:t>
            </a:r>
          </a:p>
        </p:txBody>
      </p:sp>
    </p:spTree>
    <p:extLst>
      <p:ext uri="{BB962C8B-B14F-4D97-AF65-F5344CB8AC3E}">
        <p14:creationId xmlns:p14="http://schemas.microsoft.com/office/powerpoint/2010/main" val="392641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6E57-10AD-BB19-75E1-CAB1CFDF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504" y="2766218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8688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0454-DB65-3981-06C4-4B80F803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z="6600" dirty="0"/>
              <a:t>2048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69041-D06A-3513-1916-9A73AC604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Game on 4x4 board</a:t>
            </a:r>
          </a:p>
          <a:p>
            <a:r>
              <a:rPr lang="en-US" dirty="0"/>
              <a:t>Goal - Combine blocks in multiple of 2 until 2048</a:t>
            </a:r>
          </a:p>
          <a:p>
            <a:r>
              <a:rPr lang="en-US" dirty="0"/>
              <a:t>Moves</a:t>
            </a:r>
          </a:p>
          <a:p>
            <a:pPr lvl="1"/>
            <a:r>
              <a:rPr lang="en-US" dirty="0"/>
              <a:t>Left, Right, Up, Down</a:t>
            </a:r>
          </a:p>
          <a:p>
            <a:r>
              <a:rPr lang="en-US" dirty="0"/>
              <a:t>Score</a:t>
            </a:r>
          </a:p>
          <a:p>
            <a:pPr lvl="1"/>
            <a:r>
              <a:rPr lang="en-US" dirty="0"/>
              <a:t>The total value of the blocks you combine</a:t>
            </a:r>
          </a:p>
          <a:p>
            <a:r>
              <a:rPr lang="en-US" dirty="0"/>
              <a:t>Loss</a:t>
            </a:r>
          </a:p>
          <a:p>
            <a:pPr lvl="1"/>
            <a:r>
              <a:rPr lang="en-US" dirty="0"/>
              <a:t>No more valid moves</a:t>
            </a:r>
          </a:p>
        </p:txBody>
      </p:sp>
      <p:pic>
        <p:nvPicPr>
          <p:cNvPr id="4" name="Manual-Demo.mov">
            <a:hlinkClick r:id="" action="ppaction://media"/>
            <a:extLst>
              <a:ext uri="{FF2B5EF4-FFF2-40B4-BE49-F238E27FC236}">
                <a16:creationId xmlns:a16="http://schemas.microsoft.com/office/drawing/2014/main" id="{B5FEED46-E21A-BCC5-A2EA-8C48FB520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1311" y="70104"/>
            <a:ext cx="5539068" cy="67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8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BCE4-6558-9F82-3302-056A2DBF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Playing is BORING!!!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FEF41-4FEA-BC4C-13AD-A8D5BE443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0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8EE7-BC28-4974-845A-4845312B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7CCB-2DA5-FB46-BA55-0A1E2D809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9448" cy="4351338"/>
          </a:xfrm>
        </p:spPr>
        <p:txBody>
          <a:bodyPr/>
          <a:lstStyle/>
          <a:p>
            <a:r>
              <a:rPr lang="en-US" dirty="0"/>
              <a:t>People have determined that keeping your largest number in a corner is the optimal strategy.</a:t>
            </a:r>
          </a:p>
          <a:p>
            <a:r>
              <a:rPr lang="en-US" dirty="0"/>
              <a:t>Games get repetitive, yet frustrating.</a:t>
            </a:r>
          </a:p>
          <a:p>
            <a:r>
              <a:rPr lang="en-US" dirty="0"/>
              <a:t>You don’t learn anything playing the game over and over!</a:t>
            </a:r>
          </a:p>
        </p:txBody>
      </p:sp>
      <p:pic>
        <p:nvPicPr>
          <p:cNvPr id="4" name="opt-demo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6B0CE7A2-8FDC-7C4B-CE35-7925FDBBB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7106" y="139890"/>
            <a:ext cx="5423985" cy="65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4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BCE4-6558-9F82-3302-056A2DBF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FEF41-4FEA-BC4C-13AD-A8D5BE443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DD8C4C"/>
                </a:solidFill>
              </a:rPr>
              <a:t>Let’s have a Reinforcement learning BOT play it for us!</a:t>
            </a:r>
          </a:p>
        </p:txBody>
      </p:sp>
    </p:spTree>
    <p:extLst>
      <p:ext uri="{BB962C8B-B14F-4D97-AF65-F5344CB8AC3E}">
        <p14:creationId xmlns:p14="http://schemas.microsoft.com/office/powerpoint/2010/main" val="347987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1D62-9044-73EE-E871-D8DB4E8A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Problem!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1D72-4A08-36A9-790C-B1D615884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4393"/>
            <a:ext cx="9720072" cy="4351338"/>
          </a:xfrm>
        </p:spPr>
        <p:txBody>
          <a:bodyPr/>
          <a:lstStyle/>
          <a:p>
            <a:r>
              <a:rPr lang="en-US" dirty="0"/>
              <a:t>Actions</a:t>
            </a:r>
          </a:p>
          <a:p>
            <a:pPr lvl="1"/>
            <a:r>
              <a:rPr lang="en-US" dirty="0"/>
              <a:t>Left, Up, Right, Down</a:t>
            </a:r>
          </a:p>
          <a:p>
            <a:r>
              <a:rPr lang="en-US" dirty="0"/>
              <a:t>Reward</a:t>
            </a:r>
          </a:p>
          <a:p>
            <a:pPr lvl="1"/>
            <a:r>
              <a:rPr lang="en-US" dirty="0"/>
              <a:t>Score of move</a:t>
            </a:r>
          </a:p>
          <a:p>
            <a:pPr lvl="2"/>
            <a:r>
              <a:rPr lang="en-US" dirty="0"/>
              <a:t>Ex. stacking 2 128 blocks gives a score of 128</a:t>
            </a:r>
          </a:p>
          <a:p>
            <a:pPr lvl="1"/>
            <a:r>
              <a:rPr lang="en-US" dirty="0"/>
              <a:t>Invalid moves = -512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Achieve as high of a score as possible</a:t>
            </a:r>
          </a:p>
        </p:txBody>
      </p:sp>
    </p:spTree>
    <p:extLst>
      <p:ext uri="{BB962C8B-B14F-4D97-AF65-F5344CB8AC3E}">
        <p14:creationId xmlns:p14="http://schemas.microsoft.com/office/powerpoint/2010/main" val="237849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BCE4-6558-9F82-3302-056A2DBF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Attempt 1 – Deep Q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FEF41-4FEA-BC4C-13AD-A8D5BE443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DD8C4C"/>
                </a:solidFill>
              </a:rPr>
              <a:t>Failure - LOL</a:t>
            </a:r>
          </a:p>
        </p:txBody>
      </p:sp>
    </p:spTree>
    <p:extLst>
      <p:ext uri="{BB962C8B-B14F-4D97-AF65-F5344CB8AC3E}">
        <p14:creationId xmlns:p14="http://schemas.microsoft.com/office/powerpoint/2010/main" val="382695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CB06-456C-C91F-4389-D3D61851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8F5B-3006-6D70-6238-BCF89452A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0788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Multi-Layer Perceptron</a:t>
            </a:r>
          </a:p>
          <a:p>
            <a:pPr lvl="1"/>
            <a:r>
              <a:rPr lang="en-US" dirty="0"/>
              <a:t>Input Layer</a:t>
            </a:r>
          </a:p>
          <a:p>
            <a:pPr lvl="2"/>
            <a:r>
              <a:rPr lang="en-US" dirty="0"/>
              <a:t>16 neurons – for a flattened board of 4x4</a:t>
            </a:r>
          </a:p>
          <a:p>
            <a:pPr lvl="2"/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/>
            <a:r>
              <a:rPr lang="en-US" dirty="0"/>
              <a:t>3 Hidden Layers</a:t>
            </a:r>
          </a:p>
          <a:p>
            <a:pPr lvl="2"/>
            <a:r>
              <a:rPr lang="en-US" dirty="0"/>
              <a:t>1024, 512, 256 neurons</a:t>
            </a:r>
          </a:p>
          <a:p>
            <a:pPr lvl="2"/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/>
            <a:r>
              <a:rPr lang="en-US" dirty="0"/>
              <a:t>Output Layer</a:t>
            </a:r>
          </a:p>
          <a:p>
            <a:pPr lvl="2"/>
            <a:r>
              <a:rPr lang="en-US" dirty="0"/>
              <a:t>4 neurons – One for each possible action</a:t>
            </a:r>
          </a:p>
          <a:p>
            <a:pPr lvl="2"/>
            <a:r>
              <a:rPr lang="en-US" dirty="0"/>
              <a:t>Linear activation</a:t>
            </a:r>
          </a:p>
          <a:p>
            <a:r>
              <a:rPr lang="en-US" dirty="0"/>
              <a:t>Model captures the expected score of a particular action from a particular state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D246-9B02-844F-8C0C-C13C2393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ACE6-372A-9196-5597-2036F94A6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272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Optimize using ADAM</a:t>
            </a:r>
          </a:p>
          <a:p>
            <a:r>
              <a:rPr lang="en-US" dirty="0"/>
              <a:t>Huber Loss</a:t>
            </a:r>
          </a:p>
          <a:p>
            <a:r>
              <a:rPr lang="en-US" dirty="0"/>
              <a:t>Update the network after each action</a:t>
            </a:r>
          </a:p>
          <a:p>
            <a:r>
              <a:rPr lang="en-US" dirty="0"/>
              <a:t>10000 episodes</a:t>
            </a:r>
          </a:p>
          <a:p>
            <a:endParaRPr lang="en-US" dirty="0"/>
          </a:p>
          <a:p>
            <a:r>
              <a:rPr lang="en-US" dirty="0"/>
              <a:t>Training sucks!!! The model does not learn</a:t>
            </a:r>
          </a:p>
          <a:p>
            <a:pPr lvl="1"/>
            <a:r>
              <a:rPr lang="en-US" dirty="0"/>
              <a:t>Likely due to the state space being too large, and updating the network for each state happens too slowly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1D3C906-88CD-4228-B66C-E0801BE4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473</Words>
  <Application>Microsoft Macintosh PowerPoint</Application>
  <PresentationFormat>Widescreen</PresentationFormat>
  <Paragraphs>90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Aharoni</vt:lpstr>
      <vt:lpstr>Arial</vt:lpstr>
      <vt:lpstr>Calibri</vt:lpstr>
      <vt:lpstr>Office Theme</vt:lpstr>
      <vt:lpstr>2048 – A RL Approach</vt:lpstr>
      <vt:lpstr>What is 2048?</vt:lpstr>
      <vt:lpstr>Manual Playing is BORING!!!</vt:lpstr>
      <vt:lpstr>Why?</vt:lpstr>
      <vt:lpstr>Solution?</vt:lpstr>
      <vt:lpstr>RL Problem!</vt:lpstr>
      <vt:lpstr>Attempt 1 – Deep Q Learning</vt:lpstr>
      <vt:lpstr>Network</vt:lpstr>
      <vt:lpstr>Training</vt:lpstr>
      <vt:lpstr>Evaluation</vt:lpstr>
      <vt:lpstr>Evaluation – Worse than RANDOM!!!</vt:lpstr>
      <vt:lpstr>Bot Playing Game</vt:lpstr>
      <vt:lpstr>Attempt 2 – Deep Q Learning w/ Action Search</vt:lpstr>
      <vt:lpstr>Training</vt:lpstr>
      <vt:lpstr>Evaluation</vt:lpstr>
      <vt:lpstr>Comparison</vt:lpstr>
      <vt:lpstr>Bot Playing Game – Better this time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2048 – A RL Approach</dc:title>
  <dc:creator>John Lee</dc:creator>
  <cp:lastModifiedBy>John Lee</cp:lastModifiedBy>
  <cp:revision>7</cp:revision>
  <dcterms:created xsi:type="dcterms:W3CDTF">2023-05-06T19:05:07Z</dcterms:created>
  <dcterms:modified xsi:type="dcterms:W3CDTF">2023-05-06T20:05:23Z</dcterms:modified>
</cp:coreProperties>
</file>